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7545" y="2909570"/>
            <a:ext cx="82962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38605"/>
            <a:ext cx="342770" cy="392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207895" y="2277110"/>
            <a:ext cx="7104425" cy="441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579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25155"/>
            <a:ext cx="428463" cy="39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37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020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44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13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35" y="3028950"/>
            <a:ext cx="1005268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7135" y="3928745"/>
            <a:ext cx="1028128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350"/>
            <a:ext cx="11340000" cy="315620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348865"/>
            <a:ext cx="1019492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140710"/>
            <a:ext cx="1020191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3933190"/>
            <a:ext cx="758952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413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770" y="2132965"/>
            <a:ext cx="1062418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924810"/>
            <a:ext cx="1012317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3717290"/>
            <a:ext cx="1023048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509135"/>
            <a:ext cx="576643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24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68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949319" y="3043609"/>
            <a:ext cx="1523425" cy="35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4886" y="4253506"/>
            <a:ext cx="1104483" cy="35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1712" y="4282086"/>
            <a:ext cx="314206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83173" y="5453876"/>
            <a:ext cx="1571032" cy="36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4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132965"/>
            <a:ext cx="1015746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3845" y="2924810"/>
            <a:ext cx="1031621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789045"/>
            <a:ext cx="1033653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686922"/>
            <a:ext cx="742670" cy="37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7" grpId="0" bldLvl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05" y="3140710"/>
            <a:ext cx="1009015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760" y="4004945"/>
            <a:ext cx="1012380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760" y="4797425"/>
            <a:ext cx="1014793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2595"/>
            <a:ext cx="11340000" cy="3240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35280" y="2277110"/>
            <a:ext cx="1010856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3140710"/>
            <a:ext cx="1028890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3886835"/>
            <a:ext cx="615569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558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060575"/>
            <a:ext cx="1077087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53055"/>
            <a:ext cx="1022032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665220"/>
            <a:ext cx="1022604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453890"/>
            <a:ext cx="6384290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7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88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0554" y="1976573"/>
            <a:ext cx="1599596" cy="35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994" y="2567201"/>
            <a:ext cx="1970931" cy="35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6775" y="3186407"/>
            <a:ext cx="1590075" cy="33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517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52594" y="2500759"/>
            <a:ext cx="266599" cy="27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6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376642"/>
            <a:ext cx="285642" cy="2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3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006359"/>
            <a:ext cx="323727" cy="27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1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605054"/>
            <a:ext cx="257078" cy="27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83240" cy="56311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40595" y="6071870"/>
            <a:ext cx="64198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372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