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2990850"/>
            <a:ext cx="68675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6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060575"/>
            <a:ext cx="108616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2852420"/>
            <a:ext cx="1107249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838575"/>
            <a:ext cx="1137793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646930"/>
            <a:ext cx="111836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25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060575"/>
            <a:ext cx="1102169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67882"/>
            <a:ext cx="10578287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676650"/>
            <a:ext cx="6022975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68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24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300" y="3018790"/>
            <a:ext cx="1128712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882390"/>
            <a:ext cx="110731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725035"/>
            <a:ext cx="1082802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516880"/>
            <a:ext cx="1084008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2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60575"/>
            <a:ext cx="1090168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2780665"/>
            <a:ext cx="1123759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44900"/>
            <a:ext cx="1094549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462780"/>
            <a:ext cx="470408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489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275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93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665" y="2999740"/>
            <a:ext cx="1128204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3860800"/>
            <a:ext cx="1102995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725035"/>
            <a:ext cx="1107503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667848"/>
            <a:ext cx="10606851" cy="4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6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96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060575"/>
            <a:ext cx="1091946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2780665"/>
            <a:ext cx="1107186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716655"/>
            <a:ext cx="1088453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580890"/>
            <a:ext cx="1105281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19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1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04720"/>
            <a:ext cx="1097661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2924810"/>
            <a:ext cx="1103122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16655"/>
            <a:ext cx="110559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4580890"/>
            <a:ext cx="787844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9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2204720"/>
            <a:ext cx="1086739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3068955"/>
            <a:ext cx="570484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771110"/>
            <a:ext cx="11340000" cy="89379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86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44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99765"/>
            <a:ext cx="1094232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4004945"/>
            <a:ext cx="1128458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2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60575"/>
            <a:ext cx="1106424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924810"/>
            <a:ext cx="1108011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788410"/>
            <a:ext cx="603186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158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1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132965"/>
            <a:ext cx="1102804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890" y="2924810"/>
            <a:ext cx="1098296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035" y="3721100"/>
            <a:ext cx="107226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2890" y="4581525"/>
            <a:ext cx="1093597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436235"/>
            <a:ext cx="958659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9" grpId="0" bldLvl="0" animBg="1"/>
      <p:bldP spid="22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6689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37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060575"/>
            <a:ext cx="1097343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852420"/>
            <a:ext cx="1095946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3716655"/>
            <a:ext cx="1114742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580890"/>
            <a:ext cx="1095883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5300980"/>
            <a:ext cx="1017397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8" grpId="0" bldLvl="0" animBg="1"/>
      <p:bldP spid="26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5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204720"/>
            <a:ext cx="1115504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09542"/>
            <a:ext cx="10616372" cy="4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3789045"/>
            <a:ext cx="1108583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581525"/>
            <a:ext cx="1126934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5445125"/>
            <a:ext cx="85883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5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79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10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2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586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32330"/>
            <a:ext cx="1110234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0195" y="2924810"/>
            <a:ext cx="1114615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872230"/>
            <a:ext cx="111144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0195" y="4509135"/>
            <a:ext cx="1104836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6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