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6" r:id="rId4"/>
    <p:sldId id="363" r:id="rId5"/>
    <p:sldId id="362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49" r:id="rId17"/>
    <p:sldId id="348" r:id="rId18"/>
    <p:sldId id="347" r:id="rId19"/>
    <p:sldId id="346" r:id="rId20"/>
    <p:sldId id="345" r:id="rId21"/>
    <p:sldId id="344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1" r:id="rId33"/>
    <p:sldId id="330" r:id="rId34"/>
    <p:sldId id="328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2423160" y="2853055"/>
            <a:ext cx="6887890" cy="9899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31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692842"/>
            <a:ext cx="304685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62118"/>
            <a:ext cx="276120" cy="3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4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1433625"/>
            <a:ext cx="304685" cy="3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1120"/>
            <a:ext cx="11340000" cy="3077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556130"/>
            <a:ext cx="314205" cy="3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860520"/>
            <a:ext cx="11340000" cy="2939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491171"/>
            <a:ext cx="304685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55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015911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091690"/>
            <a:ext cx="101015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2788285"/>
            <a:ext cx="1027366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3455670"/>
            <a:ext cx="103581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8220" y="4151630"/>
            <a:ext cx="59118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5692" y="2062108"/>
            <a:ext cx="9807052" cy="35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47645"/>
            <a:ext cx="102514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33445"/>
            <a:ext cx="41687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09720"/>
            <a:ext cx="105575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85995"/>
            <a:ext cx="103441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509779"/>
            <a:ext cx="1066397" cy="2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72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636875"/>
            <a:ext cx="11340000" cy="30469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9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4531702"/>
            <a:ext cx="9892745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5217795"/>
            <a:ext cx="102425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5913755"/>
            <a:ext cx="37712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36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82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5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4304030"/>
            <a:ext cx="99625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25115"/>
            <a:ext cx="1033970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501330"/>
            <a:ext cx="9883224" cy="3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4177859"/>
            <a:ext cx="9826095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8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61820"/>
            <a:ext cx="1022032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04235"/>
            <a:ext cx="9940352" cy="35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91535"/>
            <a:ext cx="869061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56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1917065"/>
            <a:ext cx="1035050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2778760"/>
            <a:ext cx="1018603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3456352"/>
            <a:ext cx="9892745" cy="35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7745" y="4143375"/>
            <a:ext cx="1038225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6320" y="4820285"/>
            <a:ext cx="848931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animBg="1"/>
      <p:bldP spid="1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708910"/>
            <a:ext cx="102819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511349"/>
            <a:ext cx="9816574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4187825"/>
            <a:ext cx="102469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4874260"/>
            <a:ext cx="1043749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0120" y="5551170"/>
            <a:ext cx="104800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62715"/>
            <a:ext cx="9911788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48915"/>
            <a:ext cx="1026287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35350"/>
            <a:ext cx="1049591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111851"/>
            <a:ext cx="9949874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788535"/>
            <a:ext cx="104959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3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1988820"/>
            <a:ext cx="1028509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2708910"/>
            <a:ext cx="36277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452969"/>
            <a:ext cx="314206" cy="30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077055"/>
            <a:ext cx="11340000" cy="227660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30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708910"/>
            <a:ext cx="1021016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494644"/>
            <a:ext cx="9883224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162480"/>
            <a:ext cx="9873702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849398"/>
            <a:ext cx="9883224" cy="35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5517515"/>
            <a:ext cx="47421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708910"/>
            <a:ext cx="102285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446233"/>
            <a:ext cx="9854659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123395"/>
            <a:ext cx="9864180" cy="3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800600"/>
            <a:ext cx="102000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5487035"/>
            <a:ext cx="60998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805882"/>
            <a:ext cx="9892745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482470"/>
            <a:ext cx="9921310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4168588"/>
            <a:ext cx="9835617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83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44724"/>
            <a:ext cx="9949874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731770"/>
            <a:ext cx="1038733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99873"/>
            <a:ext cx="9949874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86860"/>
            <a:ext cx="94811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2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33719"/>
            <a:ext cx="304685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5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223901"/>
            <a:ext cx="285642" cy="30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3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82464"/>
            <a:ext cx="352291" cy="30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781020"/>
            <a:ext cx="11340000" cy="20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76606"/>
            <a:ext cx="304685" cy="31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948618"/>
            <a:ext cx="304685" cy="3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52721"/>
            <a:ext cx="295163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