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2486025"/>
            <a:ext cx="8639175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70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7770" y="3183046"/>
            <a:ext cx="371335" cy="41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910" y="3141345"/>
            <a:ext cx="8044815" cy="366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4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358210"/>
            <a:ext cx="437984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3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33663"/>
            <a:ext cx="342770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8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17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4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4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24332" y="3195511"/>
            <a:ext cx="371335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6246" y="3871730"/>
            <a:ext cx="1580554" cy="35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6297" y="5852765"/>
            <a:ext cx="1161612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12770"/>
            <a:ext cx="618299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3933190"/>
            <a:ext cx="108324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54245"/>
            <a:ext cx="1120330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1210"/>
            <a:ext cx="1087628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890" y="2853055"/>
            <a:ext cx="1087691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789045"/>
            <a:ext cx="109073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09465"/>
            <a:ext cx="1147064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138555"/>
            <a:ext cx="780754" cy="3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2786365"/>
            <a:ext cx="685541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861" y="3462755"/>
            <a:ext cx="1504382" cy="31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4408" y="4110565"/>
            <a:ext cx="1580554" cy="35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652" y="4815535"/>
            <a:ext cx="723627" cy="2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82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7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62115" y="3330879"/>
            <a:ext cx="276121" cy="28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66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05162"/>
            <a:ext cx="266600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148810"/>
            <a:ext cx="11340000" cy="263263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1"/>
          <a:stretch>
            <a:fillRect/>
          </a:stretch>
        </p:blipFill>
        <p:spPr>
          <a:xfrm>
            <a:off x="622935" y="1681480"/>
            <a:ext cx="10518140" cy="261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09860" cy="560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5770" y="2853055"/>
            <a:ext cx="80899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178705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