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66" r:id="rId5"/>
    <p:sldId id="345" r:id="rId6"/>
    <p:sldId id="344" r:id="rId7"/>
    <p:sldId id="342" r:id="rId8"/>
    <p:sldId id="341" r:id="rId9"/>
    <p:sldId id="340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645" y="2623820"/>
            <a:ext cx="7458075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429545"/>
            <a:ext cx="342769" cy="4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32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09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4405201"/>
            <a:ext cx="342770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5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20395"/>
            <a:ext cx="10075545" cy="2689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3213100"/>
            <a:ext cx="8013065" cy="35096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80160"/>
            <a:ext cx="113017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2482326"/>
            <a:ext cx="342770" cy="39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716268"/>
            <a:ext cx="380856" cy="39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1520000" cy="4471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708910"/>
            <a:ext cx="6096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638730"/>
            <a:ext cx="380856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52760" cy="549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1268730"/>
            <a:ext cx="10057130" cy="528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228725"/>
            <a:ext cx="10086975" cy="56292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73870" y="4343400"/>
            <a:ext cx="75311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4793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219934"/>
            <a:ext cx="437984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797145"/>
            <a:ext cx="11340000" cy="199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1538675"/>
            <a:ext cx="437984" cy="4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52550"/>
            <a:ext cx="11340000" cy="476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1918" y="5145110"/>
            <a:ext cx="437984" cy="39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4653280"/>
            <a:ext cx="7146290" cy="208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5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