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3"/>
    <p:sldId id="324" r:id="rId4"/>
    <p:sldId id="369" r:id="rId5"/>
    <p:sldId id="368" r:id="rId6"/>
    <p:sldId id="367" r:id="rId7"/>
    <p:sldId id="366" r:id="rId8"/>
    <p:sldId id="364" r:id="rId9"/>
    <p:sldId id="363" r:id="rId10"/>
    <p:sldId id="362" r:id="rId11"/>
    <p:sldId id="361" r:id="rId12"/>
    <p:sldId id="360" r:id="rId13"/>
    <p:sldId id="358" r:id="rId14"/>
    <p:sldId id="357" r:id="rId15"/>
    <p:sldId id="356" r:id="rId16"/>
    <p:sldId id="355" r:id="rId17"/>
    <p:sldId id="354" r:id="rId18"/>
    <p:sldId id="352" r:id="rId19"/>
    <p:sldId id="351" r:id="rId20"/>
    <p:sldId id="350" r:id="rId21"/>
    <p:sldId id="349" r:id="rId22"/>
    <p:sldId id="348" r:id="rId23"/>
    <p:sldId id="347" r:id="rId24"/>
    <p:sldId id="346" r:id="rId25"/>
    <p:sldId id="344" r:id="rId26"/>
    <p:sldId id="343" r:id="rId27"/>
    <p:sldId id="342" r:id="rId28"/>
    <p:sldId id="341" r:id="rId29"/>
    <p:sldId id="340" r:id="rId30"/>
    <p:sldId id="338" r:id="rId31"/>
    <p:sldId id="336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5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2971800"/>
            <a:ext cx="58293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2965"/>
            <a:ext cx="1009713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26859"/>
            <a:ext cx="9730881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4077335"/>
            <a:ext cx="584835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2348865"/>
            <a:ext cx="10518140" cy="170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275351"/>
            <a:ext cx="9759445" cy="4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200015"/>
            <a:ext cx="82137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13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41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28975"/>
            <a:ext cx="102831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4221480"/>
            <a:ext cx="751522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4077335"/>
            <a:ext cx="1023556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085080"/>
            <a:ext cx="1041400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610" y="5949315"/>
            <a:ext cx="516572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277110"/>
            <a:ext cx="1072769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13100"/>
            <a:ext cx="885888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04945"/>
            <a:ext cx="99733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116195"/>
            <a:ext cx="9154160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882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3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3213100"/>
            <a:ext cx="1048385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4221480"/>
            <a:ext cx="855218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195955"/>
            <a:ext cx="1023048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4149090"/>
            <a:ext cx="1000379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610" y="5187950"/>
            <a:ext cx="1057402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13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2890" y="2204720"/>
            <a:ext cx="1061720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3068955"/>
            <a:ext cx="10651490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890" y="4077335"/>
            <a:ext cx="104324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941570"/>
            <a:ext cx="1068324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0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2890" y="2204720"/>
            <a:ext cx="1042606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3244850"/>
            <a:ext cx="102774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123055"/>
            <a:ext cx="8892540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6093460"/>
            <a:ext cx="59842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068955"/>
            <a:ext cx="1010094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4077335"/>
            <a:ext cx="1014476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4941570"/>
            <a:ext cx="1038479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1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132965"/>
            <a:ext cx="997648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97916"/>
            <a:ext cx="1352040" cy="3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132965"/>
            <a:ext cx="1037780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125" y="3141345"/>
            <a:ext cx="1017651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3933190"/>
            <a:ext cx="1026541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4869180"/>
            <a:ext cx="1045781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125" y="5661660"/>
            <a:ext cx="826643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31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2277110"/>
            <a:ext cx="1020572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068955"/>
            <a:ext cx="10126345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4004945"/>
            <a:ext cx="1020254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5370" y="4869180"/>
            <a:ext cx="839470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1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9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836650"/>
            <a:ext cx="956022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480413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378186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495"/>
            <a:ext cx="11340000" cy="4178482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221480"/>
            <a:ext cx="1064514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2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2204720"/>
            <a:ext cx="102565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159360"/>
            <a:ext cx="9768967" cy="46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3987165"/>
            <a:ext cx="104298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4869180"/>
            <a:ext cx="782701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3" grpId="0" bldLvl="0" animBg="1"/>
      <p:bldP spid="1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13100"/>
            <a:ext cx="102292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4077335"/>
            <a:ext cx="1015746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370" y="4941570"/>
            <a:ext cx="909955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7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41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213100"/>
            <a:ext cx="973010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4077335"/>
            <a:ext cx="1019429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8880" y="4941570"/>
            <a:ext cx="601662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8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4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04720"/>
            <a:ext cx="1037780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6705" y="3068955"/>
            <a:ext cx="104444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3931285"/>
            <a:ext cx="1061339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797425"/>
            <a:ext cx="1048639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06705" y="5661660"/>
            <a:ext cx="500888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  <p:bldP spid="24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30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