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150"/>
            <a:ext cx="11340000" cy="1349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572510"/>
            <a:ext cx="70008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52491"/>
            <a:ext cx="371335" cy="4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99019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1305" y="3000226"/>
            <a:ext cx="332559" cy="34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81330"/>
            <a:ext cx="342770" cy="40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61656"/>
            <a:ext cx="342770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868900"/>
            <a:ext cx="11340000" cy="18825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20902"/>
            <a:ext cx="371335" cy="4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140430"/>
            <a:ext cx="11340000" cy="37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1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4301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421255"/>
            <a:ext cx="2555240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2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3357245"/>
            <a:ext cx="101650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4221480"/>
            <a:ext cx="999680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5085080"/>
            <a:ext cx="102958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5949315"/>
            <a:ext cx="939419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077335"/>
            <a:ext cx="10431145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0277" y="5168896"/>
            <a:ext cx="9721360" cy="4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01240"/>
            <a:ext cx="102971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360" y="3141345"/>
            <a:ext cx="1040638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360" y="3933190"/>
            <a:ext cx="109194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869180"/>
            <a:ext cx="776922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985"/>
            <a:ext cx="11340000" cy="375364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764895"/>
            <a:ext cx="93635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91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11637" y="3852997"/>
            <a:ext cx="1513904" cy="36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3929" y="3862522"/>
            <a:ext cx="1599597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7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015685"/>
            <a:ext cx="818841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2673833"/>
            <a:ext cx="685541" cy="35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332" y="3999668"/>
            <a:ext cx="1152090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3274359"/>
            <a:ext cx="1513904" cy="3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0980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57329" y="3190440"/>
            <a:ext cx="257078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4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4073962"/>
            <a:ext cx="276120" cy="2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