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29" r:id="rId25"/>
    <p:sldId id="328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4745" y="2562225"/>
            <a:ext cx="7381875" cy="1733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908405"/>
            <a:ext cx="968458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6352" y="3268626"/>
            <a:ext cx="374047" cy="333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980795"/>
            <a:ext cx="11340000" cy="583758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2550"/>
            <a:ext cx="11340000" cy="5653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4580" y="2654142"/>
            <a:ext cx="342770" cy="390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145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895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2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9974" y="4013950"/>
            <a:ext cx="371335" cy="399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352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8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4054300"/>
            <a:ext cx="361812" cy="400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850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5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1662289"/>
            <a:ext cx="380856" cy="390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84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292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0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2170" y="3429000"/>
            <a:ext cx="11019790" cy="882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370" y="4770571"/>
            <a:ext cx="10530680" cy="45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255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2890" y="2564765"/>
            <a:ext cx="1120711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771458"/>
            <a:ext cx="10597329" cy="44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2890" y="4725035"/>
            <a:ext cx="5801360" cy="76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6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070" y="4998085"/>
            <a:ext cx="1045591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496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2890" y="2637155"/>
            <a:ext cx="9686290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2890" y="3861435"/>
            <a:ext cx="938784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9931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951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310" y="2564765"/>
            <a:ext cx="10967720" cy="8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310" y="3644900"/>
            <a:ext cx="11241405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797425"/>
            <a:ext cx="1093470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310" y="5870575"/>
            <a:ext cx="9838055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7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011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524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011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8719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699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841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500302" y="5610869"/>
            <a:ext cx="342769" cy="40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052550"/>
            <a:ext cx="9716182" cy="586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2025-01-09T16:08:23Z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