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2490470"/>
            <a:ext cx="858202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38763"/>
            <a:ext cx="342770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6168596"/>
            <a:ext cx="437984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9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830"/>
            <a:ext cx="10074275" cy="1776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780665"/>
            <a:ext cx="10074275" cy="3970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2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965"/>
            <a:ext cx="1012698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845" y="3067050"/>
            <a:ext cx="102730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845" y="3860800"/>
            <a:ext cx="103352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653280"/>
            <a:ext cx="1002728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589270"/>
            <a:ext cx="27724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0" grpId="0" bldLvl="0" animBg="1"/>
      <p:bldP spid="27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34675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7594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3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21007" y="3121190"/>
            <a:ext cx="1561511" cy="32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546" y="4284291"/>
            <a:ext cx="1628161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836" y="4856308"/>
            <a:ext cx="1580554" cy="362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725150" cy="560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50" y="2997200"/>
            <a:ext cx="941705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3789045"/>
            <a:ext cx="97320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8550" y="4553585"/>
            <a:ext cx="94551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8550" y="5373370"/>
            <a:ext cx="104641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6146800"/>
            <a:ext cx="881189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5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376828"/>
            <a:ext cx="1580554" cy="34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2542145"/>
            <a:ext cx="1628161" cy="36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3143907"/>
            <a:ext cx="1989974" cy="33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511456"/>
            <a:ext cx="1551989" cy="333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2492382"/>
            <a:ext cx="1799546" cy="35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3083659"/>
            <a:ext cx="1828110" cy="36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6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09722" y="2503311"/>
            <a:ext cx="266599" cy="27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2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976426"/>
            <a:ext cx="285643" cy="28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530529"/>
            <a:ext cx="276121" cy="28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101623"/>
            <a:ext cx="437984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