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3"/>
    <p:sldId id="370" r:id="rId4"/>
    <p:sldId id="367" r:id="rId5"/>
    <p:sldId id="366" r:id="rId6"/>
    <p:sldId id="365" r:id="rId7"/>
    <p:sldId id="364" r:id="rId8"/>
    <p:sldId id="363" r:id="rId9"/>
    <p:sldId id="362" r:id="rId10"/>
    <p:sldId id="361" r:id="rId11"/>
    <p:sldId id="360" r:id="rId12"/>
    <p:sldId id="359" r:id="rId13"/>
    <p:sldId id="358" r:id="rId14"/>
    <p:sldId id="357" r:id="rId15"/>
    <p:sldId id="356" r:id="rId16"/>
    <p:sldId id="355" r:id="rId17"/>
    <p:sldId id="354" r:id="rId18"/>
    <p:sldId id="353" r:id="rId19"/>
    <p:sldId id="352" r:id="rId20"/>
    <p:sldId id="351" r:id="rId21"/>
    <p:sldId id="349" r:id="rId22"/>
    <p:sldId id="348" r:id="rId23"/>
    <p:sldId id="346" r:id="rId24"/>
    <p:sldId id="345" r:id="rId25"/>
    <p:sldId id="344" r:id="rId26"/>
    <p:sldId id="343" r:id="rId27"/>
    <p:sldId id="342" r:id="rId28"/>
    <p:sldId id="341" r:id="rId29"/>
    <p:sldId id="339" r:id="rId30"/>
    <p:sldId id="337" r:id="rId31"/>
    <p:sldId id="335" r:id="rId32"/>
    <p:sldId id="334" r:id="rId33"/>
    <p:sldId id="333" r:id="rId34"/>
    <p:sldId id="331" r:id="rId35"/>
    <p:sldId id="330" r:id="rId36"/>
    <p:sldId id="328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8"/>
          <a:stretch>
            <a:fillRect/>
          </a:stretch>
        </p:blipFill>
        <p:spPr>
          <a:xfrm>
            <a:off x="2783205" y="2853055"/>
            <a:ext cx="6815500" cy="1062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7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3606692"/>
            <a:ext cx="276120" cy="31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9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177618"/>
            <a:ext cx="314206" cy="31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0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168285"/>
            <a:ext cx="304685" cy="30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3484820"/>
            <a:ext cx="314205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7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843796"/>
            <a:ext cx="285642" cy="30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138355"/>
            <a:ext cx="304685" cy="3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57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743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65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2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636875"/>
            <a:ext cx="11340000" cy="216040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622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781020"/>
            <a:ext cx="11340000" cy="330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327" y="3706407"/>
            <a:ext cx="314205" cy="30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47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15773"/>
            <a:ext cx="9940352" cy="352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64460"/>
            <a:ext cx="1067752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84220"/>
            <a:ext cx="1046289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933202"/>
            <a:ext cx="2094710" cy="352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6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86915"/>
            <a:ext cx="1042352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616507"/>
            <a:ext cx="9959395" cy="36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65072"/>
            <a:ext cx="9902267" cy="35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904099"/>
            <a:ext cx="3979949" cy="35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292320"/>
            <a:ext cx="11340000" cy="251760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8904" y="4425829"/>
            <a:ext cx="9911788" cy="36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8935" y="5074285"/>
            <a:ext cx="1021080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8935" y="5703570"/>
            <a:ext cx="1076833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8935" y="6342380"/>
            <a:ext cx="615124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180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81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58384"/>
            <a:ext cx="9921309" cy="36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606675"/>
            <a:ext cx="1044892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36405"/>
            <a:ext cx="9940352" cy="35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923102"/>
            <a:ext cx="304685" cy="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875405"/>
            <a:ext cx="1044956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514425"/>
            <a:ext cx="9949874" cy="35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153660"/>
            <a:ext cx="53193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0" grpId="0" bldLvl="0" animBg="1"/>
      <p:bldP spid="13" grpId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588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7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588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771347"/>
            <a:ext cx="9873702" cy="36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695" y="3439795"/>
            <a:ext cx="945324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5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740025"/>
            <a:ext cx="101968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745" y="3407410"/>
            <a:ext cx="1009015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4075142"/>
            <a:ext cx="9816574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120" y="4742180"/>
            <a:ext cx="1020699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7745" y="5410200"/>
            <a:ext cx="101777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0120" y="6096635"/>
            <a:ext cx="590042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2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6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3439795"/>
            <a:ext cx="1013650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537563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98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1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44"/>
          <a:stretch>
            <a:fillRect/>
          </a:stretch>
        </p:blipFill>
        <p:spPr>
          <a:xfrm>
            <a:off x="1021080" y="4045585"/>
            <a:ext cx="11339830" cy="752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69"/>
          <a:stretch>
            <a:fillRect/>
          </a:stretch>
        </p:blipFill>
        <p:spPr>
          <a:xfrm>
            <a:off x="360045" y="1413155"/>
            <a:ext cx="11339830" cy="2612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2159000"/>
            <a:ext cx="106921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891790"/>
            <a:ext cx="1027176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548729"/>
            <a:ext cx="1723375" cy="33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836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4881880"/>
            <a:ext cx="335915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2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3437255"/>
            <a:ext cx="1021334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4066923"/>
            <a:ext cx="9902267" cy="3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4725035"/>
            <a:ext cx="731329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817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0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15490"/>
            <a:ext cx="1038987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654935"/>
            <a:ext cx="880237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892842"/>
            <a:ext cx="314206" cy="30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28532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54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187208"/>
            <a:ext cx="314206" cy="31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4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386198"/>
            <a:ext cx="352291" cy="30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443426"/>
            <a:ext cx="276120" cy="30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884529"/>
            <a:ext cx="295163" cy="31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