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24" r:id="rId3"/>
    <p:sldId id="369" r:id="rId4"/>
    <p:sldId id="366" r:id="rId5"/>
    <p:sldId id="365" r:id="rId6"/>
    <p:sldId id="364" r:id="rId7"/>
    <p:sldId id="362" r:id="rId8"/>
    <p:sldId id="361" r:id="rId9"/>
    <p:sldId id="360" r:id="rId10"/>
    <p:sldId id="359" r:id="rId11"/>
    <p:sldId id="358" r:id="rId12"/>
    <p:sldId id="357" r:id="rId13"/>
    <p:sldId id="356" r:id="rId14"/>
    <p:sldId id="354" r:id="rId15"/>
    <p:sldId id="352" r:id="rId16"/>
    <p:sldId id="351" r:id="rId17"/>
    <p:sldId id="350" r:id="rId18"/>
    <p:sldId id="349" r:id="rId19"/>
    <p:sldId id="348" r:id="rId20"/>
    <p:sldId id="346" r:id="rId21"/>
    <p:sldId id="345" r:id="rId22"/>
    <p:sldId id="344" r:id="rId23"/>
    <p:sldId id="343" r:id="rId24"/>
    <p:sldId id="342" r:id="rId25"/>
    <p:sldId id="341" r:id="rId26"/>
    <p:sldId id="340" r:id="rId27"/>
    <p:sldId id="339" r:id="rId28"/>
    <p:sldId id="338" r:id="rId29"/>
    <p:sldId id="337" r:id="rId30"/>
    <p:sldId id="336" r:id="rId31"/>
    <p:sldId id="335" r:id="rId32"/>
    <p:sldId id="334" r:id="rId33"/>
    <p:sldId id="333" r:id="rId34"/>
    <p:sldId id="332" r:id="rId35"/>
    <p:sldId id="331" r:id="rId36"/>
    <p:sldId id="330" r:id="rId37"/>
    <p:sldId id="327" r:id="rId38"/>
    <p:sldId id="326" r:id="rId39"/>
    <p:sldId id="325" r:id="rId40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7"/>
          <a:stretch>
            <a:fillRect/>
          </a:stretch>
        </p:blipFill>
        <p:spPr>
          <a:xfrm>
            <a:off x="2495550" y="2708910"/>
            <a:ext cx="6959645" cy="1054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21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2881709"/>
            <a:ext cx="285642" cy="304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37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1452753"/>
            <a:ext cx="295163" cy="31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0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67758" y="2862139"/>
            <a:ext cx="304685" cy="314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3282035"/>
            <a:ext cx="11340000" cy="15320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890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2168972"/>
            <a:ext cx="314205" cy="30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2783205" y="2169160"/>
            <a:ext cx="6096045" cy="4389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790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68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1443390"/>
            <a:ext cx="361812" cy="30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189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449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47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8835" y="2708910"/>
            <a:ext cx="1028573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3212820"/>
            <a:ext cx="11340000" cy="217762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44849" y="3556655"/>
            <a:ext cx="9940352" cy="353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4849" y="4225224"/>
            <a:ext cx="9940352" cy="353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4880" y="4903470"/>
            <a:ext cx="776097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275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091690"/>
            <a:ext cx="732980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768600"/>
            <a:ext cx="1039050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445153"/>
            <a:ext cx="9949874" cy="352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112260"/>
            <a:ext cx="312420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943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589885"/>
            <a:ext cx="11340000" cy="2095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3572" y="4171303"/>
            <a:ext cx="304685" cy="323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917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44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" y="2856230"/>
            <a:ext cx="1065085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695" y="3524250"/>
            <a:ext cx="1038098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9170" y="4192270"/>
            <a:ext cx="1008253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721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082791"/>
            <a:ext cx="9883224" cy="35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769825"/>
            <a:ext cx="9940352" cy="35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437890"/>
            <a:ext cx="7031990" cy="8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037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351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1647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98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" y="3511550"/>
            <a:ext cx="1023937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645" y="4159885"/>
            <a:ext cx="10398125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8220" y="4798695"/>
            <a:ext cx="759523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08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005503"/>
            <a:ext cx="9921309" cy="352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644140"/>
            <a:ext cx="1028954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282315"/>
            <a:ext cx="978281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74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8835" y="2708910"/>
            <a:ext cx="1027112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848" y="3366748"/>
            <a:ext cx="9883223" cy="36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7455" y="4014334"/>
            <a:ext cx="9864181" cy="352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8220" y="4652645"/>
            <a:ext cx="854837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84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092325"/>
            <a:ext cx="1058227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731345"/>
            <a:ext cx="9940352" cy="35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380105"/>
            <a:ext cx="710882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8986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29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8835" y="2637155"/>
            <a:ext cx="10349865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225" y="3284855"/>
            <a:ext cx="1034986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8695" y="3996055"/>
            <a:ext cx="1043051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69370" y="4634516"/>
            <a:ext cx="9902267" cy="352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8413" y="5282323"/>
            <a:ext cx="9854659" cy="352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69645" y="5920740"/>
            <a:ext cx="474662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3" grpId="0" animBg="1"/>
      <p:bldP spid="14" grpId="0" animBg="1"/>
      <p:bldP spid="1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7593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9066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02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39848" y="2776784"/>
            <a:ext cx="895012" cy="40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9848" y="3491255"/>
            <a:ext cx="895012" cy="40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2478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41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8835" y="2061210"/>
            <a:ext cx="1032192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695" y="2767330"/>
            <a:ext cx="10114280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1225" y="3325495"/>
            <a:ext cx="1028890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650" y="3932910"/>
            <a:ext cx="11340000" cy="2625199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950564" y="4066556"/>
            <a:ext cx="9911788" cy="353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0595" y="4725035"/>
            <a:ext cx="1040638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0595" y="5384165"/>
            <a:ext cx="1024953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50595" y="6033135"/>
            <a:ext cx="1015238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4402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43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2862694"/>
            <a:ext cx="9883224" cy="362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8220" y="3529330"/>
            <a:ext cx="10311765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9170" y="4177665"/>
            <a:ext cx="1022731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8695" y="4844415"/>
            <a:ext cx="1032129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0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18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015490"/>
            <a:ext cx="1018032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664195"/>
            <a:ext cx="9911788" cy="362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322320"/>
            <a:ext cx="1038923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989938"/>
            <a:ext cx="9921309" cy="343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638675"/>
            <a:ext cx="557212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bldLvl="0" animBg="1"/>
      <p:bldP spid="10" grpId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77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1424227"/>
            <a:ext cx="285642" cy="305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93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2855918"/>
            <a:ext cx="304685" cy="314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4077055"/>
            <a:ext cx="11340000" cy="27241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91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2882826"/>
            <a:ext cx="285642" cy="305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75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2767570"/>
            <a:ext cx="295163" cy="314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78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2158631"/>
            <a:ext cx="304685" cy="30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78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2873910"/>
            <a:ext cx="295163" cy="314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2025-01-09T15:11:10Z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