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68" r:id="rId5"/>
    <p:sldId id="346" r:id="rId6"/>
    <p:sldId id="345" r:id="rId7"/>
    <p:sldId id="344" r:id="rId8"/>
    <p:sldId id="343" r:id="rId9"/>
    <p:sldId id="342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2357120"/>
            <a:ext cx="9782175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344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711838"/>
            <a:ext cx="342770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048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3703346"/>
            <a:ext cx="342770" cy="39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76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750" y="4869180"/>
            <a:ext cx="10265410" cy="190182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052830"/>
            <a:ext cx="10265410" cy="3959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0550" y="4077335"/>
            <a:ext cx="713740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1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5873221"/>
            <a:ext cx="371335" cy="4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524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5912187"/>
            <a:ext cx="380856" cy="40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406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628775"/>
            <a:ext cx="11507470" cy="3003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2924810"/>
            <a:ext cx="59055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0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5923167"/>
            <a:ext cx="437984" cy="4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744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815" y="1412875"/>
            <a:ext cx="11163300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58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90780" y="4320230"/>
            <a:ext cx="342770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958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489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6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1471748"/>
            <a:ext cx="380856" cy="3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645494"/>
            <a:ext cx="380856" cy="40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55"/>
          <a:stretch>
            <a:fillRect/>
          </a:stretch>
        </p:blipFill>
        <p:spPr>
          <a:xfrm>
            <a:off x="6503670" y="3140710"/>
            <a:ext cx="3987165" cy="3556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348585"/>
            <a:ext cx="11340000" cy="2150689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95" y="4697450"/>
            <a:ext cx="11340000" cy="194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5874927"/>
            <a:ext cx="371335" cy="40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