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2505075"/>
            <a:ext cx="725805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57734"/>
            <a:ext cx="371335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3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54626"/>
            <a:ext cx="361813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724755"/>
            <a:ext cx="11340000" cy="192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1252220"/>
            <a:ext cx="10269220" cy="36169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9823" y="41018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7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79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354" y="4322049"/>
            <a:ext cx="342770" cy="40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2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29068" y="3293835"/>
            <a:ext cx="809319" cy="3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6549" y="4018755"/>
            <a:ext cx="790277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3140710"/>
            <a:ext cx="101981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6005" y="3933190"/>
            <a:ext cx="74777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343551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280" y="2277110"/>
            <a:ext cx="586613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12420" y="3140710"/>
            <a:ext cx="103047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4021455"/>
            <a:ext cx="718121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5" grpId="0" bldLvl="0" animBg="1"/>
      <p:bldP spid="3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4077335"/>
            <a:ext cx="103555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940935"/>
            <a:ext cx="100215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6005" y="5877560"/>
            <a:ext cx="103371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188458"/>
            <a:ext cx="1951888" cy="36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933288"/>
            <a:ext cx="742670" cy="34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140435"/>
            <a:ext cx="1551989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876" y="2130889"/>
            <a:ext cx="1199697" cy="36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405194"/>
            <a:ext cx="1875717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8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1405006"/>
            <a:ext cx="1580554" cy="34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2157612"/>
            <a:ext cx="704584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8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43073" y="4085926"/>
            <a:ext cx="276120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38643"/>
            <a:ext cx="371335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82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