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1"/>
  </p:notesMasterIdLst>
  <p:handoutMasterIdLst>
    <p:handoutMasterId r:id="rId42"/>
  </p:handoutMasterIdLst>
  <p:sldIdLst>
    <p:sldId id="302" r:id="rId3"/>
    <p:sldId id="324" r:id="rId4"/>
    <p:sldId id="363" r:id="rId5"/>
    <p:sldId id="361" r:id="rId6"/>
    <p:sldId id="360" r:id="rId7"/>
    <p:sldId id="359" r:id="rId8"/>
    <p:sldId id="358" r:id="rId9"/>
    <p:sldId id="357" r:id="rId10"/>
    <p:sldId id="356" r:id="rId11"/>
    <p:sldId id="355" r:id="rId12"/>
    <p:sldId id="354" r:id="rId13"/>
    <p:sldId id="353" r:id="rId14"/>
    <p:sldId id="352" r:id="rId15"/>
    <p:sldId id="351" r:id="rId16"/>
    <p:sldId id="350" r:id="rId17"/>
    <p:sldId id="349" r:id="rId18"/>
    <p:sldId id="348" r:id="rId19"/>
    <p:sldId id="347" r:id="rId20"/>
    <p:sldId id="346" r:id="rId21"/>
    <p:sldId id="345" r:id="rId22"/>
    <p:sldId id="344" r:id="rId23"/>
    <p:sldId id="342" r:id="rId24"/>
    <p:sldId id="340" r:id="rId25"/>
    <p:sldId id="339" r:id="rId26"/>
    <p:sldId id="338" r:id="rId27"/>
    <p:sldId id="337" r:id="rId28"/>
    <p:sldId id="336" r:id="rId29"/>
    <p:sldId id="335" r:id="rId30"/>
    <p:sldId id="334" r:id="rId31"/>
    <p:sldId id="333" r:id="rId32"/>
    <p:sldId id="332" r:id="rId33"/>
    <p:sldId id="331" r:id="rId34"/>
    <p:sldId id="330" r:id="rId35"/>
    <p:sldId id="329" r:id="rId36"/>
    <p:sldId id="328" r:id="rId37"/>
    <p:sldId id="327" r:id="rId38"/>
    <p:sldId id="326" r:id="rId39"/>
    <p:sldId id="325" r:id="rId40"/>
  </p:sldIdLst>
  <p:sldSz cx="12192000" cy="6858000"/>
  <p:notesSz cx="6858000" cy="9144000"/>
  <p:custDataLst>
    <p:tags r:id="rId4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6" Type="http://schemas.openxmlformats.org/officeDocument/2006/relationships/tags" Target="tags/tag1.xml"/><Relationship Id="rId45" Type="http://schemas.openxmlformats.org/officeDocument/2006/relationships/tableStyles" Target="tableStyles.xml"/><Relationship Id="rId44" Type="http://schemas.openxmlformats.org/officeDocument/2006/relationships/viewProps" Target="viewProps.xml"/><Relationship Id="rId43" Type="http://schemas.openxmlformats.org/officeDocument/2006/relationships/presProps" Target="presProps.xml"/><Relationship Id="rId42" Type="http://schemas.openxmlformats.org/officeDocument/2006/relationships/handoutMaster" Target="handoutMasters/handoutMaster1.xml"/><Relationship Id="rId41" Type="http://schemas.openxmlformats.org/officeDocument/2006/relationships/notesMaster" Target="notesMasters/notesMaster1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28825" y="2880995"/>
            <a:ext cx="8134350" cy="10953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980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2475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9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19496" y="1509882"/>
            <a:ext cx="371335" cy="40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09793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762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38539" y="3464971"/>
            <a:ext cx="342770" cy="390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42206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767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52695" y="5405439"/>
            <a:ext cx="437984" cy="390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82413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98068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930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3473136"/>
            <a:ext cx="371335" cy="400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543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4082871" y="3196628"/>
            <a:ext cx="2770730" cy="352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682972" y="3854171"/>
            <a:ext cx="1123526" cy="352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790" y="4437100"/>
            <a:ext cx="11340000" cy="2008689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4123676" y="4571012"/>
            <a:ext cx="1989974" cy="363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675666" y="5231010"/>
            <a:ext cx="1942367" cy="363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885389" y="5881443"/>
            <a:ext cx="1513904" cy="363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bldLvl="0" animBg="1"/>
      <p:bldP spid="10" grpId="0" bldLvl="0" animBg="1"/>
      <p:bldP spid="11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48896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79855"/>
            <a:ext cx="11340000" cy="20613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33652" y="2387260"/>
            <a:ext cx="437984" cy="391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5595" y="2924810"/>
            <a:ext cx="6948170" cy="37890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4903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3356965"/>
            <a:ext cx="11340000" cy="2647862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76827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929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655820" y="4221480"/>
            <a:ext cx="6231890" cy="644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055370" y="5229225"/>
            <a:ext cx="6343015" cy="600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70" y="908405"/>
            <a:ext cx="11340000" cy="57370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5640" y="836930"/>
            <a:ext cx="7889875" cy="828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271270" y="1917065"/>
            <a:ext cx="9691370" cy="740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343025" y="2781300"/>
            <a:ext cx="9932035" cy="767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1271270" y="3749675"/>
            <a:ext cx="9793605" cy="788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1270635" y="4797425"/>
            <a:ext cx="9794240" cy="701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white">
          <a:xfrm>
            <a:off x="1377315" y="5722620"/>
            <a:ext cx="6056630" cy="675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19" grpId="0" bldLvl="0" animBg="1"/>
      <p:bldP spid="28" grpId="0" bldLvl="0" animBg="1"/>
      <p:bldP spid="35" grpId="0" bldLvl="0" animBg="1"/>
      <p:bldP spid="43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203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491788" y="4304144"/>
            <a:ext cx="1161612" cy="476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49448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5951855" y="1341120"/>
            <a:ext cx="4232275" cy="683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62890" y="2317750"/>
            <a:ext cx="9833610" cy="645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62890" y="3194685"/>
            <a:ext cx="9819005" cy="683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321945" y="4218305"/>
            <a:ext cx="6932295" cy="630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14" grpId="0" bldLvl="0" animBg="1"/>
      <p:bldP spid="29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298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70137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158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215919" y="1976976"/>
            <a:ext cx="1523425" cy="352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35113" y="2644171"/>
            <a:ext cx="2294659" cy="343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3212820"/>
            <a:ext cx="11340000" cy="3301372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1289962" y="4033392"/>
            <a:ext cx="314206" cy="343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87846" y="4691758"/>
            <a:ext cx="1551989" cy="343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662556" y="4691758"/>
            <a:ext cx="1114005" cy="324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928904" y="4710841"/>
            <a:ext cx="314206" cy="276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291473" y="5340582"/>
            <a:ext cx="1989974" cy="343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01931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935" y="1341120"/>
            <a:ext cx="9895840" cy="5259705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002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787455" y="3026214"/>
            <a:ext cx="580806" cy="524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87455" y="3855804"/>
            <a:ext cx="580806" cy="5149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787455" y="4675860"/>
            <a:ext cx="580806" cy="524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51724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28275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829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7740" y="2997200"/>
            <a:ext cx="10235565" cy="744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97884" y="3882486"/>
            <a:ext cx="9426196" cy="4573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27125" y="4581525"/>
            <a:ext cx="10130790" cy="887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animBg="1"/>
      <p:bldP spid="11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01517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35280" y="2061210"/>
            <a:ext cx="10071735" cy="634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2781300"/>
            <a:ext cx="10094595" cy="995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1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265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69319" y="2989366"/>
            <a:ext cx="9435717" cy="4484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27125" y="3644900"/>
            <a:ext cx="9933940" cy="646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27125" y="4364990"/>
            <a:ext cx="9934575" cy="765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8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06551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14" y="2160112"/>
            <a:ext cx="9483324" cy="458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45" y="2914650"/>
            <a:ext cx="9686290" cy="974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03986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0919244" y="3223500"/>
            <a:ext cx="257078" cy="276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979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90680" y="2740742"/>
            <a:ext cx="276121" cy="286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7417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90680" y="2741227"/>
            <a:ext cx="295163" cy="286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103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52695" y="3512982"/>
            <a:ext cx="437984" cy="391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09241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326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9823" y="3499817"/>
            <a:ext cx="342770" cy="399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4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67</cp:revision>
  <dcterms:created xsi:type="dcterms:W3CDTF">2015-09-16T06:44:00Z</dcterms:created>
  <dcterms:modified xsi:type="dcterms:W3CDTF">2025-01-09T16:19:20Z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