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64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645" y="2333625"/>
            <a:ext cx="9744075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234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9682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15" y="3225304"/>
            <a:ext cx="334785" cy="35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716135" cy="362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3644900"/>
            <a:ext cx="70231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573145"/>
            <a:ext cx="5581015" cy="3161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93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684633"/>
            <a:ext cx="371335" cy="4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53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19445"/>
            <a:ext cx="437984" cy="4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6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967852"/>
            <a:ext cx="437984" cy="3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06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05" y="764260"/>
            <a:ext cx="884995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4019550" cy="1114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895" y="2420620"/>
            <a:ext cx="7509510" cy="41427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3284855"/>
            <a:ext cx="88582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0135" y="3068955"/>
            <a:ext cx="896683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4735" y="2997200"/>
            <a:ext cx="986155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510" y="3717290"/>
            <a:ext cx="968375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8560" y="4552315"/>
            <a:ext cx="96583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760" y="5229225"/>
            <a:ext cx="670433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0" y="908685"/>
            <a:ext cx="7535545" cy="5855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772920"/>
            <a:ext cx="88582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9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62216" y="5604650"/>
            <a:ext cx="371334" cy="40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24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932910"/>
            <a:ext cx="11340000" cy="244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2109" y="4085832"/>
            <a:ext cx="342770" cy="39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897301"/>
            <a:ext cx="371335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75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938167"/>
            <a:ext cx="371335" cy="3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