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909570"/>
            <a:ext cx="88392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26715"/>
            <a:ext cx="371335" cy="40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639060" y="2204720"/>
            <a:ext cx="6383700" cy="432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7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9823" y="4948290"/>
            <a:ext cx="371335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6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114472"/>
            <a:ext cx="428463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675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34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01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8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49370" y="3004927"/>
            <a:ext cx="1599596" cy="32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002" y="3576348"/>
            <a:ext cx="780755" cy="35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204720"/>
            <a:ext cx="1031240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6965" y="3068955"/>
            <a:ext cx="100399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253139"/>
            <a:ext cx="9711839" cy="4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035" y="3933190"/>
            <a:ext cx="1028636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135" y="4797425"/>
            <a:ext cx="102006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132965"/>
            <a:ext cx="1028573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2924810"/>
            <a:ext cx="105918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3789045"/>
            <a:ext cx="1065720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82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233603"/>
            <a:ext cx="9730881" cy="4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890" y="3038475"/>
            <a:ext cx="1083183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3789045"/>
            <a:ext cx="590867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1948362"/>
            <a:ext cx="1504382" cy="3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6765" y="2364105"/>
            <a:ext cx="62928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0705" y="3092091"/>
            <a:ext cx="2275617" cy="36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5365" y="3683018"/>
            <a:ext cx="390377" cy="3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1183" y="4254883"/>
            <a:ext cx="1152090" cy="36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1939006"/>
            <a:ext cx="3142065" cy="36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4256" y="4255626"/>
            <a:ext cx="1551989" cy="35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7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52594" y="3046805"/>
            <a:ext cx="323727" cy="27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510750"/>
            <a:ext cx="323727" cy="2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958408"/>
            <a:ext cx="285643" cy="2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12642"/>
            <a:ext cx="437984" cy="39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72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2025-01-09T15:32:29Z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