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29" r:id="rId18"/>
    <p:sldId id="328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170" y="2438400"/>
            <a:ext cx="6677025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080947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48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1690854"/>
            <a:ext cx="437984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310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2821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717010"/>
            <a:ext cx="11340000" cy="304448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2500" y="3429000"/>
            <a:ext cx="884618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7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370" y="4364990"/>
            <a:ext cx="1011364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510" y="5301615"/>
            <a:ext cx="1021080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2890" y="2204720"/>
            <a:ext cx="1042543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338164"/>
            <a:ext cx="9778487" cy="45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890" y="4176395"/>
            <a:ext cx="1080452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271386"/>
            <a:ext cx="742670" cy="38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animBg="1"/>
      <p:bldP spid="16" grpId="0" bldLvl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284855"/>
            <a:ext cx="986726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4293235"/>
            <a:ext cx="1043178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2890" y="2204720"/>
            <a:ext cx="1029970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3213100"/>
            <a:ext cx="1027303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2890" y="4149090"/>
            <a:ext cx="4586605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8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11083" y="3224999"/>
            <a:ext cx="1628161" cy="36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52594" y="3911055"/>
            <a:ext cx="885491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4549469"/>
            <a:ext cx="733148" cy="36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67909" y="5883469"/>
            <a:ext cx="780755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3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2053591"/>
            <a:ext cx="790277" cy="35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19244" y="3939882"/>
            <a:ext cx="257078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2702759"/>
            <a:ext cx="257078" cy="27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8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2026456"/>
            <a:ext cx="266599" cy="28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4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2053227"/>
            <a:ext cx="257078" cy="27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716135" cy="15074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1988820"/>
            <a:ext cx="9716135" cy="445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4570557"/>
            <a:ext cx="437984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