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66" r:id="rId4"/>
    <p:sldId id="361" r:id="rId5"/>
    <p:sldId id="360" r:id="rId6"/>
    <p:sldId id="359" r:id="rId7"/>
    <p:sldId id="357" r:id="rId8"/>
    <p:sldId id="356" r:id="rId9"/>
    <p:sldId id="355" r:id="rId10"/>
    <p:sldId id="354" r:id="rId11"/>
    <p:sldId id="353" r:id="rId12"/>
    <p:sldId id="352" r:id="rId13"/>
    <p:sldId id="351" r:id="rId14"/>
    <p:sldId id="350" r:id="rId15"/>
    <p:sldId id="349" r:id="rId16"/>
    <p:sldId id="348" r:id="rId17"/>
    <p:sldId id="347" r:id="rId18"/>
    <p:sldId id="346" r:id="rId19"/>
    <p:sldId id="344" r:id="rId20"/>
    <p:sldId id="343" r:id="rId21"/>
    <p:sldId id="342" r:id="rId22"/>
    <p:sldId id="341" r:id="rId23"/>
    <p:sldId id="340" r:id="rId24"/>
    <p:sldId id="339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3215640" y="2781300"/>
            <a:ext cx="537595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168489"/>
            <a:ext cx="314206" cy="30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3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883027"/>
            <a:ext cx="295163" cy="31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9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3559581"/>
            <a:ext cx="342770" cy="3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1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4939380"/>
            <a:ext cx="314205" cy="30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59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6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843492"/>
            <a:ext cx="361812" cy="31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740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61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797145"/>
            <a:ext cx="11340000" cy="688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935" y="5007610"/>
            <a:ext cx="1042289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8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090420"/>
            <a:ext cx="1019683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120" y="2738120"/>
            <a:ext cx="1003871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0120" y="3376295"/>
            <a:ext cx="951293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443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460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564485"/>
            <a:ext cx="11340000" cy="7617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3572" y="2840615"/>
            <a:ext cx="314205" cy="31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5" y="3428720"/>
            <a:ext cx="11340000" cy="283177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8" t="-1170" r="41649" b="1170"/>
          <a:stretch>
            <a:fillRect/>
          </a:stretch>
        </p:blipFill>
        <p:spPr>
          <a:xfrm>
            <a:off x="5811520" y="3324860"/>
            <a:ext cx="5888355" cy="334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1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800064"/>
            <a:ext cx="9911788" cy="35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170" y="3458845"/>
            <a:ext cx="965073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712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1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805458"/>
            <a:ext cx="9892745" cy="35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3443758"/>
            <a:ext cx="9883223" cy="35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4091585"/>
            <a:ext cx="9845138" cy="35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0120" y="4739640"/>
            <a:ext cx="1037272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695" y="5406390"/>
            <a:ext cx="524256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89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58715"/>
            <a:ext cx="11340000" cy="71439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8"/>
          <a:stretch>
            <a:fillRect/>
          </a:stretch>
        </p:blipFill>
        <p:spPr>
          <a:xfrm>
            <a:off x="1775460" y="5373370"/>
            <a:ext cx="9144680" cy="13341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5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072419"/>
            <a:ext cx="9902267" cy="36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2730182"/>
            <a:ext cx="9921310" cy="35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3378413"/>
            <a:ext cx="9892745" cy="35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745" y="4026535"/>
            <a:ext cx="1009713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370" y="4674874"/>
            <a:ext cx="9911788" cy="35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8413" y="5323104"/>
            <a:ext cx="9845138" cy="36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645" y="5971540"/>
            <a:ext cx="435991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480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59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858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0223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3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2708910"/>
            <a:ext cx="1034478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8835" y="3357245"/>
            <a:ext cx="1041717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4044315"/>
            <a:ext cx="1024763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8891" y="4692473"/>
            <a:ext cx="9883224" cy="36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8220" y="5349875"/>
            <a:ext cx="782066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3" grpId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4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150433"/>
            <a:ext cx="304685" cy="31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5199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127125" y="1341120"/>
            <a:ext cx="9984150" cy="4549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5775" y="2331085"/>
            <a:ext cx="909320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6675" y="2919730"/>
            <a:ext cx="962025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27150" y="3629660"/>
            <a:ext cx="964819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55725" y="4281170"/>
            <a:ext cx="949261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46200" y="4983480"/>
            <a:ext cx="931926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15" grpId="0" bldLvl="0" animBg="1"/>
      <p:bldP spid="2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826" y="4257315"/>
            <a:ext cx="9083425" cy="40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4760" y="4862830"/>
            <a:ext cx="93522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8299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43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8835" y="2637155"/>
            <a:ext cx="1029462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645" y="3321685"/>
            <a:ext cx="1000315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320" y="3922395"/>
            <a:ext cx="1003236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645" y="4532630"/>
            <a:ext cx="831659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2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745" y="3348990"/>
            <a:ext cx="1007808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220" y="3968750"/>
            <a:ext cx="1009078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8695" y="4559935"/>
            <a:ext cx="1018413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26795" y="5179060"/>
            <a:ext cx="1024001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16977" y="5779555"/>
            <a:ext cx="9902267" cy="36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6795" y="6274435"/>
            <a:ext cx="262255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4" grpId="0" bldLvl="0" animBg="1"/>
      <p:bldP spid="16" grpId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3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2167929"/>
            <a:ext cx="352291" cy="30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0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62101"/>
            <a:ext cx="352291" cy="3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356965"/>
            <a:ext cx="11340000" cy="1489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4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3626647"/>
            <a:ext cx="352291" cy="3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8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921077"/>
            <a:ext cx="276120" cy="3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34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6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893639"/>
            <a:ext cx="276120" cy="3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