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2900045"/>
            <a:ext cx="88773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28866" y="5478040"/>
            <a:ext cx="342770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2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663334"/>
            <a:ext cx="371335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641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778188"/>
            <a:ext cx="371335" cy="4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379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4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03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1509882"/>
            <a:ext cx="1656725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25" y="2371725"/>
            <a:ext cx="689610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390" y="3448685"/>
            <a:ext cx="641540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24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7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148765" y="3274344"/>
            <a:ext cx="809319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6977" y="3960971"/>
            <a:ext cx="2018539" cy="36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48110" y="4666671"/>
            <a:ext cx="1171133" cy="35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25" y="1432560"/>
            <a:ext cx="661670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2493010"/>
            <a:ext cx="582866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63925" y="3559810"/>
            <a:ext cx="68484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4475" y="4536440"/>
            <a:ext cx="918781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1630" y="3644900"/>
            <a:ext cx="704850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8370" y="4678680"/>
            <a:ext cx="1011555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7884" y="5938234"/>
            <a:ext cx="1637682" cy="48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59175" y="1334135"/>
            <a:ext cx="691197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614203"/>
            <a:ext cx="837884" cy="42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5969" y="2566594"/>
            <a:ext cx="3894256" cy="5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70" y="1340840"/>
            <a:ext cx="11340000" cy="208285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031887" y="1493710"/>
            <a:ext cx="1266347" cy="35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4784" y="2210289"/>
            <a:ext cx="418942" cy="30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24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0302" y="2081008"/>
            <a:ext cx="1580554" cy="35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2785660"/>
            <a:ext cx="771234" cy="32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775" y="3471267"/>
            <a:ext cx="1551989" cy="36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8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71637" y="2664619"/>
            <a:ext cx="276121" cy="28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852996"/>
            <a:ext cx="285642" cy="28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873751"/>
            <a:ext cx="266599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639494"/>
            <a:ext cx="3427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24305"/>
            <a:ext cx="10597900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