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0" y="2959100"/>
            <a:ext cx="4254500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893550" cy="520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7600" y="399859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4185" y="399859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0045" y="399859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2025" y="399859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80" y="5120640"/>
            <a:ext cx="10801350" cy="15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43025"/>
            <a:ext cx="11639550" cy="417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6425" y="3036570"/>
            <a:ext cx="9625965" cy="1205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844675"/>
            <a:ext cx="11823065" cy="2989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2685" y="44519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91635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0585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9535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63725"/>
            <a:ext cx="11544300" cy="313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3505" y="45408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1960" y="45408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8855" y="45408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2705" y="4540885"/>
            <a:ext cx="9817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