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6" r:id="rId5"/>
    <p:sldId id="325" r:id="rId6"/>
    <p:sldId id="327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0" y="3101975"/>
            <a:ext cx="604520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2260600"/>
            <a:ext cx="10902950" cy="233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2695" y="3618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4470" y="36645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0545" y="36645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2820" y="3618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6840" y="41440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1630" y="41440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5305" y="41179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32820" y="41440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815445" cy="46050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7285" y="4304665"/>
            <a:ext cx="61468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3950" y="3266440"/>
            <a:ext cx="61468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1940" y="4304665"/>
            <a:ext cx="61468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3845" y="3266440"/>
            <a:ext cx="61468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4235" y="5025390"/>
            <a:ext cx="61468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5550" y="5488940"/>
            <a:ext cx="61468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01165"/>
            <a:ext cx="11771630" cy="3402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290" y="4251325"/>
            <a:ext cx="6515735" cy="956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371600"/>
            <a:ext cx="11918315" cy="1149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2639695"/>
            <a:ext cx="370840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2639695"/>
            <a:ext cx="4152900" cy="177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1670" y="2593975"/>
            <a:ext cx="4131945" cy="1398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3422650" cy="153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141345"/>
            <a:ext cx="1087120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630" y="3217545"/>
            <a:ext cx="408305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0225" y="3217545"/>
            <a:ext cx="38481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9180" y="3263265"/>
            <a:ext cx="3848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85570" y="3986530"/>
            <a:ext cx="3848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0225" y="3986530"/>
            <a:ext cx="3848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09180" y="3986530"/>
            <a:ext cx="3848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