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7400" y="3092450"/>
            <a:ext cx="5537200" cy="673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085" y="1412875"/>
            <a:ext cx="11847195" cy="42017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8855" y="282765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6120" y="282765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2375" y="3527425"/>
            <a:ext cx="381635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8620" y="3527425"/>
            <a:ext cx="381635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04030" y="3527425"/>
            <a:ext cx="381635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46040" y="3527425"/>
            <a:ext cx="381635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88050" y="3527425"/>
            <a:ext cx="410845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62750" y="408368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65565" y="408368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03985" y="461962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08500" y="461962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81160" y="461962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94510" y="520636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" y="1268730"/>
            <a:ext cx="11889740" cy="48647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4850" y="203073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3445" y="203073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4915" y="203073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01300" y="197040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74850" y="255651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3445" y="255651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74915" y="255651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15905" y="255651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66720" y="545782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82440" y="5525135"/>
            <a:ext cx="57531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67680" y="5457825"/>
            <a:ext cx="57531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99605" y="5457825"/>
            <a:ext cx="57531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29930" y="5457825"/>
            <a:ext cx="57531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60255" y="5525135"/>
            <a:ext cx="57531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990580" y="5457825"/>
            <a:ext cx="57531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670" y="1701165"/>
            <a:ext cx="11885295" cy="33064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4695" y="3020695"/>
            <a:ext cx="2160270" cy="85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060" y="4004945"/>
            <a:ext cx="5076825" cy="48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4695" y="4490085"/>
            <a:ext cx="5955665" cy="48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245" y="1557020"/>
            <a:ext cx="11827510" cy="35693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7865" y="3707130"/>
            <a:ext cx="3987800" cy="141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