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2936875"/>
            <a:ext cx="4775200" cy="984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061210"/>
            <a:ext cx="11910695" cy="27120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390" y="43808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0605" y="43808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2820" y="431990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5630" y="43808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23220" y="438086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741170"/>
            <a:ext cx="12028170" cy="3449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4835" y="269748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7460" y="332930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2620" y="337502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" y="1336675"/>
            <a:ext cx="1108075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2155" y="133667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6760" y="308864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" y="2146300"/>
            <a:ext cx="11760200" cy="256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6970" y="421322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6940" y="421322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6910" y="42583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6880" y="4213225"/>
            <a:ext cx="92583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44835" y="42583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" y="1917065"/>
            <a:ext cx="11869420" cy="307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050" y="4537075"/>
            <a:ext cx="301307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