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6225" y="3101975"/>
            <a:ext cx="6559550" cy="654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1341120"/>
            <a:ext cx="11846560" cy="485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92785"/>
            <a:ext cx="3359150" cy="59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86890" y="216535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3830" y="212026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4110" y="216535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71840" y="207518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29570" y="207518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31340" y="3429000"/>
            <a:ext cx="92138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6440" y="4029710"/>
            <a:ext cx="1808480" cy="2212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79595" y="3429000"/>
            <a:ext cx="92138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06750" y="4029710"/>
            <a:ext cx="1808480" cy="2212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27850" y="3429000"/>
            <a:ext cx="17252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90260" y="4029710"/>
            <a:ext cx="1808480" cy="2212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362565" y="3429000"/>
            <a:ext cx="115443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64930" y="4029710"/>
            <a:ext cx="3053080" cy="2212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" y="1484630"/>
            <a:ext cx="11841480" cy="37077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69830" y="233870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81450" y="347408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917065"/>
            <a:ext cx="11983085" cy="2816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9285" y="3796665"/>
            <a:ext cx="7399655" cy="994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706245"/>
            <a:ext cx="11866245" cy="34874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0090" y="3760470"/>
            <a:ext cx="6288405" cy="1482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2026-01-30T07:01:54Z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