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7" r:id="rId4"/>
    <p:sldId id="326" r:id="rId5"/>
    <p:sldId id="325" r:id="rId6"/>
    <p:sldId id="32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0" y="3098800"/>
            <a:ext cx="36068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552575"/>
            <a:ext cx="11150600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55995" y="467614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0880" y="472884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1268730"/>
            <a:ext cx="11870055" cy="5032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7540" y="37287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1065" y="367601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4590" y="37287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3835" y="372872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5470" y="5209540"/>
            <a:ext cx="958850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3015" y="52546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315" y="589343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9093200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717290"/>
            <a:ext cx="298450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67710" y="14890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9085" y="2863850"/>
            <a:ext cx="10636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7930" y="291719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235" y="352361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6388100" cy="164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2997200"/>
            <a:ext cx="9899650" cy="248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525" y="2798445"/>
            <a:ext cx="1384300" cy="115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2325" y="4147185"/>
            <a:ext cx="128270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