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7200" y="3076575"/>
            <a:ext cx="36576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341120"/>
            <a:ext cx="11747500" cy="448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23010" y="53073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5130" y="46831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3370" y="468312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7080" y="530733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95500"/>
            <a:ext cx="11563350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16290" y="4309110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12950"/>
            <a:ext cx="11563350" cy="283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7930" y="4331335"/>
            <a:ext cx="53784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" y="1268730"/>
            <a:ext cx="11781155" cy="52431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9025" y="4293235"/>
            <a:ext cx="1875155" cy="1083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78950" y="4293235"/>
            <a:ext cx="1875155" cy="1083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2026-01-30T06:25:20Z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