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3073400"/>
            <a:ext cx="847090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875"/>
            <a:ext cx="11903710" cy="4409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4355" y="2609215"/>
            <a:ext cx="10261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490" y="3112770"/>
            <a:ext cx="3574415" cy="280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2935" y="2609215"/>
            <a:ext cx="10261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8490" y="3112770"/>
            <a:ext cx="3814445" cy="280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8810" y="2564130"/>
            <a:ext cx="10261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2935" y="3112770"/>
            <a:ext cx="3814445" cy="2805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" y="2132965"/>
            <a:ext cx="11756390" cy="2501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130" y="3602355"/>
            <a:ext cx="4235450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767840"/>
            <a:ext cx="11826875" cy="3321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3230" y="3196590"/>
            <a:ext cx="126682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3230" y="3619500"/>
            <a:ext cx="3446145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5100" y="4017645"/>
            <a:ext cx="3596005" cy="1181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677650" cy="532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33718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080" y="2010410"/>
            <a:ext cx="2787650" cy="476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010" y="2029460"/>
            <a:ext cx="2717800" cy="474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3995" y="2029460"/>
            <a:ext cx="3035300" cy="473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