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6" r:id="rId5"/>
    <p:sldId id="325" r:id="rId6"/>
    <p:sldId id="327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0" y="3108325"/>
            <a:ext cx="4051300" cy="6413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8275" y="1341120"/>
            <a:ext cx="11855450" cy="466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692785"/>
            <a:ext cx="3378200" cy="5905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290955" y="5554980"/>
            <a:ext cx="53784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43810" y="2600960"/>
            <a:ext cx="1905000" cy="2835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86985" y="5554980"/>
            <a:ext cx="53784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77305" y="2646045"/>
            <a:ext cx="1905000" cy="2835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912860" y="5637530"/>
            <a:ext cx="53784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118725" y="2600960"/>
            <a:ext cx="1905000" cy="2835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160" y="1557020"/>
            <a:ext cx="11918315" cy="367157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144250" y="2279015"/>
            <a:ext cx="53784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40815" y="4172585"/>
            <a:ext cx="53784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5925" y="1268730"/>
            <a:ext cx="11360150" cy="5308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117215" y="4300220"/>
            <a:ext cx="53784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703060" y="4300220"/>
            <a:ext cx="98869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7415" y="4821555"/>
            <a:ext cx="6491605" cy="1866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8435" y="2277110"/>
            <a:ext cx="11835130" cy="205803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238250" y="3804285"/>
            <a:ext cx="73342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665855" y="3804285"/>
            <a:ext cx="73342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2026-01-30T07:00:14Z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