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3250" y="3124200"/>
            <a:ext cx="84455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79220"/>
            <a:ext cx="11201400" cy="471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635" y="720725"/>
            <a:ext cx="3397250" cy="59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07895" y="203708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895" y="2585720"/>
            <a:ext cx="16427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430" y="3202305"/>
            <a:ext cx="1837690" cy="2293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20385" y="213233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20385" y="2645410"/>
            <a:ext cx="187579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54855" y="3301365"/>
            <a:ext cx="1837690" cy="285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83370" y="213233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91345" y="2585720"/>
            <a:ext cx="187579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65440" y="3149600"/>
            <a:ext cx="3829685" cy="2346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625" y="1341120"/>
            <a:ext cx="11843385" cy="49066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58205" y="212788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74665" y="269176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5575" y="324802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0290" y="5427980"/>
            <a:ext cx="3949700" cy="941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76645" y="5427980"/>
            <a:ext cx="3949700" cy="941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" y="1982470"/>
            <a:ext cx="11687175" cy="27057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5660" y="3308350"/>
            <a:ext cx="5363210" cy="1483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" y="2003425"/>
            <a:ext cx="11969750" cy="285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290" y="4107180"/>
            <a:ext cx="2844800" cy="79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9860" y="4107180"/>
            <a:ext cx="2844800" cy="79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2026-01-30T06:58:57Z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