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2613025"/>
            <a:ext cx="5715000" cy="1631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" y="1701165"/>
            <a:ext cx="11977370" cy="3458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6760" y="315087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9715" y="315087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9710" y="360426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7070" y="420370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02420" y="420370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9540" y="4705985"/>
            <a:ext cx="8235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884660" cy="46939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4510" y="209867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9765" y="26022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5345" y="320230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1545" y="2022475"/>
            <a:ext cx="50800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9660" y="2602230"/>
            <a:ext cx="50800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0155" y="3181985"/>
            <a:ext cx="53721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95890" y="2098675"/>
            <a:ext cx="50800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54005" y="2602230"/>
            <a:ext cx="62801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26725" y="3105785"/>
            <a:ext cx="77787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54040" y="4436745"/>
            <a:ext cx="212344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" y="1988820"/>
            <a:ext cx="11941810" cy="2780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950" y="3812540"/>
            <a:ext cx="3242310" cy="956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8815" y="3812540"/>
            <a:ext cx="4933315" cy="956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1441450"/>
            <a:ext cx="117602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2415" y="4826635"/>
            <a:ext cx="67310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8290" y="4826635"/>
            <a:ext cx="86042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1940" y="4826635"/>
            <a:ext cx="86042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