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6" r:id="rId5"/>
    <p:sldId id="325" r:id="rId6"/>
    <p:sldId id="327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29075" y="3073400"/>
            <a:ext cx="4133850" cy="7112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2775" y="1873250"/>
            <a:ext cx="10966450" cy="311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86025" y="3308350"/>
            <a:ext cx="53784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67325" y="3368675"/>
            <a:ext cx="53784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76260" y="3368675"/>
            <a:ext cx="53784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145520" y="3308350"/>
            <a:ext cx="53784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486025" y="3931920"/>
            <a:ext cx="53784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267325" y="3931920"/>
            <a:ext cx="53784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176260" y="3871595"/>
            <a:ext cx="53784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145520" y="3931920"/>
            <a:ext cx="53784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486025" y="4531360"/>
            <a:ext cx="53784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425440" y="4495165"/>
            <a:ext cx="53784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364855" y="4404995"/>
            <a:ext cx="620395" cy="445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1145520" y="4495165"/>
            <a:ext cx="620395" cy="445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" y="1268730"/>
            <a:ext cx="11878310" cy="538924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614045" y="2564765"/>
            <a:ext cx="5791200" cy="1384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4045" y="5346065"/>
            <a:ext cx="4107815" cy="1371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  <p:bldP spid="4" grpId="0" bldLvl="0" animBg="1"/>
      <p:bldP spid="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" y="1268730"/>
            <a:ext cx="11769725" cy="421449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6973570" y="2519680"/>
            <a:ext cx="4183380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9810" y="4067810"/>
            <a:ext cx="5596255" cy="1415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  <p:bldP spid="4" grpId="0" bldLvl="0" animBg="1"/>
      <p:bldP spid="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1628775"/>
            <a:ext cx="9518650" cy="339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48915" y="3526790"/>
            <a:ext cx="47053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80805" y="3526790"/>
            <a:ext cx="47053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01745" y="4383405"/>
            <a:ext cx="47053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11030" y="4383405"/>
            <a:ext cx="47053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2026-01-30T06:51:14Z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