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02125" y="3082925"/>
            <a:ext cx="3587750" cy="692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50" y="1574800"/>
            <a:ext cx="11747500" cy="3708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15745" y="476186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53815" y="476186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31530" y="4671060"/>
            <a:ext cx="620395" cy="483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3725" y="1803400"/>
            <a:ext cx="11004550" cy="325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4725" y="2491740"/>
            <a:ext cx="9353550" cy="268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5" y="1268730"/>
            <a:ext cx="11791950" cy="530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1975" y="1905000"/>
            <a:ext cx="2292350" cy="2190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3385" y="4619625"/>
            <a:ext cx="2305050" cy="215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240" y="1452245"/>
            <a:ext cx="11908155" cy="40944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66815" y="248031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25255" y="248031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5900" y="320230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19270" y="312737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2026-01-30T06:22:17Z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