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9175" y="2597150"/>
            <a:ext cx="7613650" cy="1663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1316355"/>
            <a:ext cx="11830050" cy="42970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1960" y="2692400"/>
            <a:ext cx="78613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040" y="3241040"/>
            <a:ext cx="1669415" cy="237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1745" y="2625090"/>
            <a:ext cx="78613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18460" y="3241040"/>
            <a:ext cx="1669415" cy="237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67450" y="2625090"/>
            <a:ext cx="78613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08880" y="3241040"/>
            <a:ext cx="3322955" cy="237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10775" y="2625090"/>
            <a:ext cx="78613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93480" y="3241040"/>
            <a:ext cx="3277870" cy="237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" y="1595755"/>
            <a:ext cx="11802110" cy="34601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24450" y="279781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8085" y="279781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240" y="1579880"/>
            <a:ext cx="11907520" cy="38430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3675" y="200088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285" y="4150995"/>
            <a:ext cx="3280410" cy="1370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" y="1767840"/>
            <a:ext cx="11852275" cy="34740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51700" y="1842770"/>
            <a:ext cx="229552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075" y="2975610"/>
            <a:ext cx="3047365" cy="760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1855" y="465391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