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3124200"/>
            <a:ext cx="653415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790045" cy="42818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66265" y="2811780"/>
            <a:ext cx="86868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6610" y="3481070"/>
            <a:ext cx="1635125" cy="214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5415" y="2811780"/>
            <a:ext cx="1680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83535" y="3429000"/>
            <a:ext cx="1635125" cy="214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18045" y="2744470"/>
            <a:ext cx="114681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19775" y="3429000"/>
            <a:ext cx="3055620" cy="2141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52405" y="2699385"/>
            <a:ext cx="162877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70010" y="3324225"/>
            <a:ext cx="3011170" cy="2246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5" y="1838325"/>
            <a:ext cx="11880850" cy="318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0135" y="3668395"/>
            <a:ext cx="410845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76320" y="2745105"/>
            <a:ext cx="2259330" cy="2151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8175" y="3668395"/>
            <a:ext cx="410845" cy="302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1360" y="2745105"/>
            <a:ext cx="2145665" cy="2151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843385" cy="4670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25" y="2511425"/>
            <a:ext cx="5948680" cy="106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3150" y="5029200"/>
            <a:ext cx="5948680" cy="106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775" y="1657350"/>
            <a:ext cx="11728450" cy="3543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02130" y="468376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34790" y="4683760"/>
            <a:ext cx="1251585" cy="51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7960" y="4683760"/>
            <a:ext cx="621030" cy="51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47605" y="4683760"/>
            <a:ext cx="1560195" cy="51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2026-01-30T07:04:24Z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