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8600" y="3082925"/>
            <a:ext cx="4114800" cy="692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0" y="1749425"/>
            <a:ext cx="11480800" cy="3359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73505" y="4540885"/>
            <a:ext cx="53784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26180" y="4610100"/>
            <a:ext cx="53784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9475" y="4610100"/>
            <a:ext cx="537845" cy="49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741150" cy="53587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70940" y="34740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50260" y="34740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8485" y="347408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0665" y="342900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62845" y="342900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4682490"/>
            <a:ext cx="8877300" cy="206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1120"/>
            <a:ext cx="11919585" cy="44176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3320" y="204597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075" y="1952625"/>
            <a:ext cx="112458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9970" y="3724275"/>
            <a:ext cx="1476375" cy="1054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