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5" y="3052762"/>
            <a:ext cx="5810250" cy="7524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412776"/>
            <a:ext cx="11801475" cy="3000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2224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56440" y="28512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0336" y="399674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268760"/>
            <a:ext cx="11009590" cy="545100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384032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91544" y="49411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315575" cy="1752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80176" y="131817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01400" cy="4905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5377" y="1965023"/>
            <a:ext cx="10239375" cy="4219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2026-01-25T06:57:16Z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