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2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0675" y="2854325"/>
            <a:ext cx="6470650" cy="1149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1341120"/>
            <a:ext cx="10312400" cy="481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41905" y="188214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04765" y="180721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67625" y="180721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83190" y="188214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14625" y="233870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69230" y="238379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92415" y="238379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62895" y="238379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41905" y="279527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04765" y="279527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67625" y="284797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283190" y="285496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400" y="4249420"/>
            <a:ext cx="5480050" cy="191135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4262755" y="383794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005060" y="383794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320530" y="4897755"/>
            <a:ext cx="60642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192385" y="4897755"/>
            <a:ext cx="60642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498840" y="5536565"/>
            <a:ext cx="411480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515475" y="5536565"/>
            <a:ext cx="411480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560050" y="5536565"/>
            <a:ext cx="411480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8375" y="1400175"/>
            <a:ext cx="10255250" cy="4057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8265" y="1862455"/>
            <a:ext cx="2063750" cy="176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7320" y="1862455"/>
            <a:ext cx="2038350" cy="174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0975" y="1862455"/>
            <a:ext cx="2057400" cy="1746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23680" y="1862455"/>
            <a:ext cx="2025650" cy="1746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58265" y="3679825"/>
            <a:ext cx="2006600" cy="177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57320" y="3660775"/>
            <a:ext cx="2012950" cy="17970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33515" y="3679825"/>
            <a:ext cx="2025650" cy="17653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40825" y="3660775"/>
            <a:ext cx="2012950" cy="176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8375" y="1268730"/>
            <a:ext cx="10255250" cy="539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35480" y="2355215"/>
            <a:ext cx="8671560" cy="944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88690" y="5000625"/>
            <a:ext cx="1538605" cy="1485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5540" y="5000625"/>
            <a:ext cx="1583055" cy="1485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2026-02-05T06:50:34Z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