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9725" y="2898775"/>
            <a:ext cx="643255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0" y="1454150"/>
            <a:ext cx="10198100" cy="394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06650" y="19875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72710" y="19875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8770" y="19875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04830" y="20478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71750" y="250571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72710" y="250571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38770" y="250571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4830" y="245935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1935" y="3001645"/>
            <a:ext cx="6515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41010" y="2987675"/>
            <a:ext cx="6515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49945" y="3107690"/>
            <a:ext cx="6515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92790" y="3062605"/>
            <a:ext cx="6515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4201160"/>
            <a:ext cx="527050" cy="546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6305" y="4201160"/>
            <a:ext cx="527050" cy="5461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700" y="4201160"/>
            <a:ext cx="527050" cy="5461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4802505"/>
            <a:ext cx="527050" cy="5461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6305" y="4802505"/>
            <a:ext cx="527050" cy="5461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4700" y="4802505"/>
            <a:ext cx="52705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341120"/>
            <a:ext cx="1045845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83790" y="1896745"/>
            <a:ext cx="7867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51255" y="2438400"/>
            <a:ext cx="1891665" cy="141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54905" y="1896745"/>
            <a:ext cx="8991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89680" y="2438400"/>
            <a:ext cx="1891665" cy="141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9035" y="1828800"/>
            <a:ext cx="101854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07455" y="2438400"/>
            <a:ext cx="2297430" cy="141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79380" y="1828800"/>
            <a:ext cx="101854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00490" y="2385695"/>
            <a:ext cx="2297430" cy="141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83790" y="3986530"/>
            <a:ext cx="8547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3945" y="4580890"/>
            <a:ext cx="1891665" cy="141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54905" y="3931285"/>
            <a:ext cx="85471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89680" y="4505325"/>
            <a:ext cx="1891665" cy="141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26020" y="3931285"/>
            <a:ext cx="109474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07455" y="4505325"/>
            <a:ext cx="2313305" cy="141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299700" y="3881120"/>
            <a:ext cx="1094740" cy="466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000490" y="4580890"/>
            <a:ext cx="2313305" cy="1417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836930"/>
            <a:ext cx="10852150" cy="557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4130" y="2897505"/>
            <a:ext cx="5613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67810" y="2047875"/>
            <a:ext cx="1778000" cy="144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8815" y="2897505"/>
            <a:ext cx="5613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29190" y="2175510"/>
            <a:ext cx="1822450" cy="144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09215" y="5452745"/>
            <a:ext cx="5613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67810" y="4663440"/>
            <a:ext cx="1920875" cy="144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41690" y="5452745"/>
            <a:ext cx="5613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00920" y="4663440"/>
            <a:ext cx="1896745" cy="1440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2026-02-05T06:54:28Z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