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0" y="3124200"/>
            <a:ext cx="43434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27089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2038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7808" y="21619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91950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060848"/>
            <a:ext cx="3096344" cy="3456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80928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5512553"/>
            <a:ext cx="76328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2026-01-25T06:39:49Z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