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219325"/>
            <a:ext cx="11620500" cy="2419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10900" cy="2390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708920"/>
            <a:ext cx="1296144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53942" y="2708920"/>
            <a:ext cx="1296144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43036" y="2708920"/>
            <a:ext cx="1296144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482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3411885"/>
            <a:ext cx="7343775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91850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1988840"/>
            <a:ext cx="10325100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7757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07290" y="4581128"/>
            <a:ext cx="51670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8048" y="5229200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04089" y="5229200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7767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861048"/>
            <a:ext cx="4752528" cy="1584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9456" y="5587337"/>
            <a:ext cx="75608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4902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564903"/>
            <a:ext cx="3168352" cy="26715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25200" cy="2200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492895"/>
            <a:ext cx="8208912" cy="9761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53775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565190"/>
            <a:ext cx="2880320" cy="22319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782300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1959570"/>
            <a:ext cx="10657184" cy="20379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58625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4077072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97449" y="4077072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21266" y="4077072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35760" y="4749391"/>
            <a:ext cx="3600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21266" y="4749391"/>
            <a:ext cx="49959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58525" cy="4657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13190" y="2254109"/>
            <a:ext cx="2975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86537" y="2254109"/>
            <a:ext cx="2975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46021" y="2254109"/>
            <a:ext cx="2975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33894" y="2996952"/>
            <a:ext cx="31284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45196" y="2996952"/>
            <a:ext cx="31284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495393" y="2996952"/>
            <a:ext cx="31284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08168" y="363290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75720" y="42210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209690" y="4824676"/>
            <a:ext cx="86197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367422" y="4824676"/>
            <a:ext cx="86197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511824" y="5530441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789880" y="5530441"/>
            <a:ext cx="5545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82350" cy="3838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08368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9776" y="350100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15480" y="4653136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01400" cy="2409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15680" y="1988840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15480" y="3212976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957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9816" y="44371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6330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1988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95800" y="49411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125200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935635"/>
            <a:ext cx="11801475" cy="2486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27648" y="190473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29626" y="4206466"/>
            <a:ext cx="77408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43216" y="4206466"/>
            <a:ext cx="77408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05393" y="4206466"/>
            <a:ext cx="77408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94892" y="4206466"/>
            <a:ext cx="77408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29626" y="4843074"/>
            <a:ext cx="77408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34871" y="4843074"/>
            <a:ext cx="77408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688288" y="4841327"/>
            <a:ext cx="77408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304166" y="4841327"/>
            <a:ext cx="77408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96600" cy="3657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3284984"/>
            <a:ext cx="1656184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80124" y="1916832"/>
            <a:ext cx="10869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51784" y="3115562"/>
            <a:ext cx="1656184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75920" y="1832121"/>
            <a:ext cx="10869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31860" y="2348880"/>
            <a:ext cx="1876507" cy="26494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71716" y="1916832"/>
            <a:ext cx="19048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431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2026-01-25T04:06:46Z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