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87650" y="2879725"/>
            <a:ext cx="6616700" cy="10985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2150" y="1268730"/>
            <a:ext cx="10807700" cy="50800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8875" y="1911985"/>
            <a:ext cx="58420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29835" y="1911985"/>
            <a:ext cx="58420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73035" y="1866265"/>
            <a:ext cx="58420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16235" y="1866265"/>
            <a:ext cx="58420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24455" y="2490470"/>
            <a:ext cx="62103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10175" y="2490470"/>
            <a:ext cx="62103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585075" y="2490470"/>
            <a:ext cx="62103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04830" y="2490470"/>
            <a:ext cx="62103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86000" y="3068955"/>
            <a:ext cx="62103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10175" y="3068955"/>
            <a:ext cx="62103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73035" y="3068955"/>
            <a:ext cx="62103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516235" y="3114675"/>
            <a:ext cx="62103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134870" y="4279265"/>
            <a:ext cx="87757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993140" y="4903470"/>
            <a:ext cx="1966595" cy="1501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081905" y="4279265"/>
            <a:ext cx="87757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3759200" y="4745355"/>
            <a:ext cx="1966595" cy="1501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855585" y="4333875"/>
            <a:ext cx="87757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675755" y="4847590"/>
            <a:ext cx="2131695" cy="1501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629265" y="4279265"/>
            <a:ext cx="94424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9306560" y="4848225"/>
            <a:ext cx="2131695" cy="1556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268730"/>
            <a:ext cx="10756900" cy="50038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150745" y="1268730"/>
            <a:ext cx="107950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93140" y="1862455"/>
            <a:ext cx="2183765" cy="1478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39030" y="1268730"/>
            <a:ext cx="107950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87445" y="1938020"/>
            <a:ext cx="2408555" cy="1350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870825" y="1321435"/>
            <a:ext cx="107950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84925" y="1938020"/>
            <a:ext cx="2379345" cy="1402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606405" y="1216025"/>
            <a:ext cx="107950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59265" y="1862455"/>
            <a:ext cx="2379345" cy="1426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3580745" y="1088390"/>
            <a:ext cx="1079500" cy="434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65505" y="5086350"/>
            <a:ext cx="2183765" cy="1057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387215" y="5086350"/>
            <a:ext cx="2183765" cy="1057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882255" y="5086350"/>
            <a:ext cx="2183765" cy="1057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4225" y="1882775"/>
            <a:ext cx="10623550" cy="3092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51580" y="3223260"/>
            <a:ext cx="2222500" cy="1478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73515" y="3313430"/>
            <a:ext cx="2207895" cy="1478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2026-02-05T07:20:05Z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