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handoutMasterIdLst>
    <p:handoutMasterId r:id="rId7"/>
  </p:handoutMasterIdLst>
  <p:sldIdLst>
    <p:sldId id="302" r:id="rId2"/>
    <p:sldId id="303" r:id="rId3"/>
    <p:sldId id="304" r:id="rId4"/>
    <p:sldId id="306" r:id="rId5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937" y="2476500"/>
            <a:ext cx="11668125" cy="1905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49507"/>
            <a:ext cx="11725275" cy="5419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608" y="3745518"/>
            <a:ext cx="57606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632479" y="3745518"/>
            <a:ext cx="57606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00580" y="3745518"/>
            <a:ext cx="57606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67608" y="4370551"/>
            <a:ext cx="57606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632479" y="4370551"/>
            <a:ext cx="57606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500580" y="4370551"/>
            <a:ext cx="57606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39416" y="5733256"/>
            <a:ext cx="43204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487488" y="5761658"/>
            <a:ext cx="268268" cy="270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857988" y="5733256"/>
            <a:ext cx="43204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702940" y="5733256"/>
            <a:ext cx="43204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3704487" y="5773125"/>
            <a:ext cx="432048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267069" y="5773125"/>
            <a:ext cx="30094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216193" y="5773125"/>
            <a:ext cx="300942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557046" y="6314876"/>
            <a:ext cx="4826986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104112" y="2924944"/>
            <a:ext cx="1872208" cy="237626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210925" cy="27527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810" y="4293096"/>
            <a:ext cx="11201400" cy="19621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1424" y="2035671"/>
            <a:ext cx="10372725" cy="225742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703512" y="5052642"/>
            <a:ext cx="57606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66631" y="5052642"/>
            <a:ext cx="57606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92737" y="5052642"/>
            <a:ext cx="57606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703512" y="5504055"/>
            <a:ext cx="57606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106469" y="5504055"/>
            <a:ext cx="57606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104312" y="5504055"/>
            <a:ext cx="57606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9690044" y="5504055"/>
            <a:ext cx="576064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256240" y="5898225"/>
            <a:ext cx="1800200" cy="32730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734800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204864"/>
            <a:ext cx="4752528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4474148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4748" y="4474148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423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8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2026-01-25T06:01:38Z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