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6" r:id="rId5"/>
    <p:sldId id="325" r:id="rId6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tableStyles" Target="tableStyles.xml"/><Relationship Id="rId8" Type="http://schemas.openxmlformats.org/officeDocument/2006/relationships/viewProps" Target="viewProps.xml"/><Relationship Id="rId7" Type="http://schemas.openxmlformats.org/officeDocument/2006/relationships/presProps" Target="presProps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0" Type="http://schemas.openxmlformats.org/officeDocument/2006/relationships/tags" Target="tags/tag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79725" y="2908300"/>
            <a:ext cx="6432550" cy="10414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8675" y="1268730"/>
            <a:ext cx="10534650" cy="4375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48535" y="185928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17440" y="185928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19975" y="185928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14025" y="185928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86990" y="24904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97145" y="249047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19975" y="2415540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16540" y="2421255"/>
            <a:ext cx="6064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308350" y="3632835"/>
            <a:ext cx="9671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83310" y="4279265"/>
            <a:ext cx="3117215" cy="153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99960" y="3632835"/>
            <a:ext cx="9671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612640" y="4158615"/>
            <a:ext cx="3184525" cy="153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396220" y="3632835"/>
            <a:ext cx="96710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209280" y="4105910"/>
            <a:ext cx="3184525" cy="1537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6600" y="1438275"/>
            <a:ext cx="10718800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21410" y="2604135"/>
            <a:ext cx="1552575" cy="110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22370" y="2559050"/>
            <a:ext cx="1552575" cy="110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28105" y="2604135"/>
            <a:ext cx="1552575" cy="110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33840" y="2604135"/>
            <a:ext cx="1552575" cy="110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1410" y="4257675"/>
            <a:ext cx="1552575" cy="110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9340" y="4316730"/>
            <a:ext cx="1552575" cy="110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428105" y="4377055"/>
            <a:ext cx="1552575" cy="110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201785" y="4316730"/>
            <a:ext cx="1552575" cy="1102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1180" y="1268730"/>
            <a:ext cx="11068050" cy="5441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985645" y="3528695"/>
            <a:ext cx="606425" cy="4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790315" y="2784475"/>
            <a:ext cx="2117725" cy="1507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736205" y="3528695"/>
            <a:ext cx="606425" cy="49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284970" y="2731770"/>
            <a:ext cx="2117725" cy="1507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8975" y="5463540"/>
            <a:ext cx="527050" cy="5461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3350" y="5463540"/>
            <a:ext cx="527050" cy="5461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67725" y="5463540"/>
            <a:ext cx="527050" cy="5461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85645" y="6102350"/>
            <a:ext cx="527050" cy="5461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3350" y="6102350"/>
            <a:ext cx="527050" cy="5461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4775" y="6102350"/>
            <a:ext cx="527050" cy="54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3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2026-02-05T07:29:13Z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