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0937" y="2909887"/>
            <a:ext cx="48101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467" y="1340768"/>
            <a:ext cx="118491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0692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8268" y="2060848"/>
            <a:ext cx="161190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639425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76872"/>
            <a:ext cx="180020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63177" y="2276872"/>
            <a:ext cx="1800200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2522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636912"/>
            <a:ext cx="1296144" cy="81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5214" y="2636912"/>
            <a:ext cx="1296144" cy="81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16080" y="2636912"/>
            <a:ext cx="1296144" cy="81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36131" y="2636912"/>
            <a:ext cx="1296144" cy="818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9195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492896"/>
            <a:ext cx="7056784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2026-01-25T06:27:54Z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