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41625" y="2898775"/>
            <a:ext cx="650875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343150"/>
            <a:ext cx="10496550" cy="21717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66975" y="29419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02555" y="29419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38135" y="29419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37850" y="29419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1890" y="35204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02555" y="35204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03870" y="35204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77550" y="35204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25090" y="40989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6545" y="40989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27365" y="4098925"/>
            <a:ext cx="5689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737850" y="403860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8850" y="1268730"/>
            <a:ext cx="10274300" cy="4394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249680" y="2399030"/>
            <a:ext cx="1913255" cy="102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39690" y="2399030"/>
            <a:ext cx="1913255" cy="102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47760" y="2331085"/>
            <a:ext cx="1913255" cy="102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55700" y="4632960"/>
            <a:ext cx="1913255" cy="102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64760" y="4632960"/>
            <a:ext cx="1913255" cy="102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23325" y="4557395"/>
            <a:ext cx="1913255" cy="1029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74700" y="2038350"/>
            <a:ext cx="10642600" cy="27813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3790" y="4182745"/>
            <a:ext cx="3801110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76265" y="4242435"/>
            <a:ext cx="2726690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10980" y="4242435"/>
            <a:ext cx="2629535" cy="5772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4050" y="1577975"/>
            <a:ext cx="10883900" cy="3702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744085" y="3490595"/>
            <a:ext cx="135255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743450" y="4114165"/>
            <a:ext cx="135255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1395" y="4737735"/>
            <a:ext cx="135255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17100" y="3490595"/>
            <a:ext cx="135255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734935" y="4114165"/>
            <a:ext cx="135255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26930" y="4737735"/>
            <a:ext cx="1352550" cy="441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2026-02-05T07:57:44Z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