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687" y="3109912"/>
            <a:ext cx="5762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448" y="4005064"/>
            <a:ext cx="201622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072" y="4427156"/>
            <a:ext cx="273630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47787"/>
            <a:ext cx="11772900" cy="4162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6961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03472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4869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20425" cy="2943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1769393"/>
            <a:ext cx="10715625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3857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999550"/>
            <a:ext cx="9001000" cy="2229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