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" y="2462212"/>
            <a:ext cx="11715750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4005064"/>
            <a:ext cx="13681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82012" y="4005064"/>
            <a:ext cx="3541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6558" y="4583274"/>
            <a:ext cx="5371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82962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44072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14760" y="2636912"/>
            <a:ext cx="9773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4760" y="3285094"/>
            <a:ext cx="9773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53402" y="3933276"/>
            <a:ext cx="9773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210925" cy="3752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700808"/>
            <a:ext cx="9029700" cy="185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9616" y="376783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64781" y="3767838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47528" y="4365104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59175" y="4874410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