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898775"/>
            <a:ext cx="638175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873250"/>
            <a:ext cx="10477500" cy="311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835" y="25361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5600" y="260413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81010" y="25361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6420" y="260413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1683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5105" y="326834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1010" y="3155315"/>
            <a:ext cx="6064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26420" y="3155315"/>
            <a:ext cx="606425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16835" y="391033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35600" y="39027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81010" y="38423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26420" y="38423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16835" y="45732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35600" y="45370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81010" y="45370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27055" y="4537075"/>
            <a:ext cx="6057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795000" cy="505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185" y="2589530"/>
            <a:ext cx="146304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1720" y="258953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2525" y="258953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6715" y="258953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050" y="5122545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1095" y="520700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2525" y="520700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97010" y="5207000"/>
            <a:ext cx="1591310" cy="1116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1075"/>
            <a:ext cx="9715500" cy="498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02710" y="189738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7950" y="189738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0980" y="189738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4010" y="189738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37040" y="189738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2710" y="300990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87950" y="3009900"/>
            <a:ext cx="60579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70345" y="3009900"/>
            <a:ext cx="60579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00670" y="3009900"/>
            <a:ext cx="60579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30995" y="3009900"/>
            <a:ext cx="60579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195" y="4607560"/>
            <a:ext cx="527050" cy="546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1515" y="4607560"/>
            <a:ext cx="527050" cy="546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245" y="5419725"/>
            <a:ext cx="527050" cy="546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1515" y="5419725"/>
            <a:ext cx="5270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