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3133725"/>
            <a:ext cx="62103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9991725" cy="279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84784"/>
            <a:ext cx="109728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584591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4244425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0206" y="3584591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0206" y="4244425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3082" y="3584591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13082" y="4244425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87175" cy="4867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490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