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4800" y="2898775"/>
            <a:ext cx="65024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2352675"/>
            <a:ext cx="10807700" cy="2152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71395" y="295783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99990" y="289052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73670" y="295783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47350" y="295783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44115" y="34817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5570" y="34817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47025" y="34817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98480" y="3481705"/>
            <a:ext cx="64389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1395" y="40055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9990" y="4035425"/>
            <a:ext cx="42608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773670" y="4005580"/>
            <a:ext cx="68072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98480" y="4005580"/>
            <a:ext cx="80137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341120"/>
            <a:ext cx="10718800" cy="4616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34565" y="1874520"/>
            <a:ext cx="101092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720" y="2453005"/>
            <a:ext cx="218313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78400" y="1874520"/>
            <a:ext cx="111760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65245" y="2385695"/>
            <a:ext cx="2183130" cy="1387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22235" y="1807210"/>
            <a:ext cx="111760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525895" y="2385695"/>
            <a:ext cx="2183130" cy="1454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66070" y="1807210"/>
            <a:ext cx="1117600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1615" y="2386330"/>
            <a:ext cx="2183130" cy="14541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33930" y="3962400"/>
            <a:ext cx="101155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9170" y="4533900"/>
            <a:ext cx="2265680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78400" y="3962400"/>
            <a:ext cx="106997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722370" y="4533900"/>
            <a:ext cx="2265680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722235" y="3961765"/>
            <a:ext cx="106997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193790" y="4540250"/>
            <a:ext cx="2265680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513695" y="3963035"/>
            <a:ext cx="1069975" cy="456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11615" y="4542155"/>
            <a:ext cx="2265680" cy="1471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60450" y="1336675"/>
            <a:ext cx="10071100" cy="4184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91920" y="2491105"/>
            <a:ext cx="1365885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37455" y="2491105"/>
            <a:ext cx="1530350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0440" y="2536190"/>
            <a:ext cx="1696085" cy="1087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91920" y="4471670"/>
            <a:ext cx="1590675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90160" y="4471670"/>
            <a:ext cx="1590675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705850" y="4524375"/>
            <a:ext cx="1590675" cy="10496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2150" y="1901825"/>
            <a:ext cx="10807700" cy="30543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04565" y="2941955"/>
            <a:ext cx="1974215" cy="1463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45295" y="2896870"/>
            <a:ext cx="1913890" cy="1606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2026-02-05T07:12:52Z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